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18408DF-A435-47A8-9699-85AC6DBBF9BD}">
          <p14:sldIdLst/>
        </p14:section>
        <p14:section name="Untitled Section" id="{EFC4A99A-DFAB-4548-A6A5-43B451687B0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7A5B6B-0336-445E-B336-46012DF12A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E2A397-908A-4F3D-93AC-C80A083EDA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err="1" smtClean="0"/>
              <a:t>Chihar</a:t>
            </a:r>
            <a:r>
              <a:rPr lang="en-US" sz="7200" dirty="0" smtClean="0"/>
              <a:t> </a:t>
            </a:r>
            <a:r>
              <a:rPr lang="en-US" sz="7200" dirty="0" err="1" smtClean="0"/>
              <a:t>Zindan</a:t>
            </a:r>
            <a:r>
              <a:rPr lang="en-US" sz="7200" dirty="0" smtClean="0"/>
              <a:t> Insan	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Az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Dr. Ali </a:t>
            </a:r>
            <a:r>
              <a:rPr lang="en-US" dirty="0" err="1" smtClean="0"/>
              <a:t>Shariati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5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Tafseelat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Naam</a:t>
            </a:r>
            <a:r>
              <a:rPr lang="en-US" dirty="0" smtClean="0"/>
              <a:t>: </a:t>
            </a:r>
            <a:r>
              <a:rPr lang="en-US" dirty="0" err="1" smtClean="0"/>
              <a:t>Chihar</a:t>
            </a:r>
            <a:r>
              <a:rPr lang="en-US" dirty="0" smtClean="0"/>
              <a:t> </a:t>
            </a:r>
            <a:r>
              <a:rPr lang="en-US" dirty="0" err="1" smtClean="0"/>
              <a:t>Zindan</a:t>
            </a:r>
            <a:r>
              <a:rPr lang="en-US" dirty="0" smtClean="0"/>
              <a:t> </a:t>
            </a:r>
            <a:r>
              <a:rPr lang="en-US" dirty="0" err="1" smtClean="0"/>
              <a:t>Insaan</a:t>
            </a:r>
            <a:endParaRPr lang="en-US" dirty="0" smtClean="0"/>
          </a:p>
          <a:p>
            <a:r>
              <a:rPr lang="en-US" dirty="0" err="1" smtClean="0"/>
              <a:t>Mo’alif</a:t>
            </a:r>
            <a:r>
              <a:rPr lang="en-US" dirty="0" smtClean="0"/>
              <a:t>: Dr. Ali </a:t>
            </a:r>
            <a:r>
              <a:rPr lang="en-US" dirty="0" err="1" smtClean="0"/>
              <a:t>Shariati</a:t>
            </a:r>
            <a:endParaRPr lang="en-US" dirty="0" smtClean="0"/>
          </a:p>
          <a:p>
            <a:r>
              <a:rPr lang="en-US" dirty="0" err="1" smtClean="0"/>
              <a:t>Mutarjim</a:t>
            </a:r>
            <a:r>
              <a:rPr lang="en-US" dirty="0" smtClean="0"/>
              <a:t>: Professor </a:t>
            </a:r>
            <a:r>
              <a:rPr lang="en-US" dirty="0" err="1" smtClean="0"/>
              <a:t>Sardar</a:t>
            </a:r>
            <a:r>
              <a:rPr lang="en-US" dirty="0" smtClean="0"/>
              <a:t> </a:t>
            </a:r>
            <a:r>
              <a:rPr lang="en-US" dirty="0" err="1" smtClean="0"/>
              <a:t>Naqvi</a:t>
            </a:r>
            <a:endParaRPr lang="en-US" dirty="0" smtClean="0"/>
          </a:p>
          <a:p>
            <a:r>
              <a:rPr lang="en-US" dirty="0" smtClean="0"/>
              <a:t>Composing: Ahmad Graphics</a:t>
            </a:r>
          </a:p>
          <a:p>
            <a:r>
              <a:rPr lang="en-US" dirty="0" err="1" smtClean="0"/>
              <a:t>Nashir</a:t>
            </a:r>
            <a:r>
              <a:rPr lang="en-US" dirty="0" smtClean="0"/>
              <a:t>: </a:t>
            </a:r>
            <a:r>
              <a:rPr lang="en-US" dirty="0" err="1" smtClean="0"/>
              <a:t>Idara</a:t>
            </a:r>
            <a:r>
              <a:rPr lang="en-US" dirty="0" smtClean="0"/>
              <a:t>-e-</a:t>
            </a:r>
            <a:r>
              <a:rPr lang="en-US" dirty="0" err="1" smtClean="0"/>
              <a:t>Ahya</a:t>
            </a:r>
            <a:r>
              <a:rPr lang="en-US" dirty="0" smtClean="0"/>
              <a:t> </a:t>
            </a:r>
            <a:r>
              <a:rPr lang="en-US" dirty="0" err="1" smtClean="0"/>
              <a:t>Turaat</a:t>
            </a:r>
            <a:r>
              <a:rPr lang="en-US" dirty="0" smtClean="0"/>
              <a:t> </a:t>
            </a:r>
            <a:r>
              <a:rPr lang="en-US" dirty="0" err="1" smtClean="0"/>
              <a:t>Islami</a:t>
            </a:r>
            <a:r>
              <a:rPr lang="en-US" dirty="0" smtClean="0"/>
              <a:t>, Karachi</a:t>
            </a:r>
          </a:p>
          <a:p>
            <a:r>
              <a:rPr lang="en-US" dirty="0" smtClean="0"/>
              <a:t>Published: June, 2007</a:t>
            </a:r>
          </a:p>
          <a:p>
            <a:r>
              <a:rPr lang="en-US" dirty="0" err="1" smtClean="0"/>
              <a:t>Hadya</a:t>
            </a:r>
            <a:r>
              <a:rPr lang="en-US" dirty="0" smtClean="0"/>
              <a:t>: </a:t>
            </a:r>
            <a:r>
              <a:rPr lang="en-US" dirty="0" err="1" smtClean="0"/>
              <a:t>Rs</a:t>
            </a:r>
            <a:r>
              <a:rPr lang="en-US" dirty="0" smtClean="0"/>
              <a:t>. 40</a:t>
            </a:r>
          </a:p>
        </p:txBody>
      </p:sp>
    </p:spTree>
    <p:extLst>
      <p:ext uri="{BB962C8B-B14F-4D97-AF65-F5344CB8AC3E}">
        <p14:creationId xmlns:p14="http://schemas.microsoft.com/office/powerpoint/2010/main" val="69979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Bashar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Insaan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Farq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Insaan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teen </a:t>
            </a:r>
            <a:r>
              <a:rPr lang="en-US" dirty="0" err="1" smtClean="0"/>
              <a:t>Sifaat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Falsafa</a:t>
            </a:r>
            <a:r>
              <a:rPr lang="en-US" dirty="0" smtClean="0"/>
              <a:t> e </a:t>
            </a:r>
            <a:r>
              <a:rPr lang="en-US" dirty="0" err="1" smtClean="0"/>
              <a:t>Jabr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Chahar</a:t>
            </a:r>
            <a:r>
              <a:rPr lang="en-US" dirty="0" smtClean="0"/>
              <a:t> </a:t>
            </a:r>
            <a:r>
              <a:rPr lang="en-US" dirty="0" err="1" smtClean="0"/>
              <a:t>Jabr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Azadi </a:t>
            </a:r>
            <a:r>
              <a:rPr lang="en-US" dirty="0" err="1" smtClean="0"/>
              <a:t>magar</a:t>
            </a:r>
            <a:r>
              <a:rPr lang="en-US" dirty="0" smtClean="0"/>
              <a:t> </a:t>
            </a:r>
            <a:r>
              <a:rPr lang="en-US" dirty="0" err="1" smtClean="0"/>
              <a:t>kiun</a:t>
            </a:r>
            <a:r>
              <a:rPr lang="en-US" dirty="0" smtClean="0"/>
              <a:t> </a:t>
            </a:r>
            <a:r>
              <a:rPr lang="en-US" dirty="0" err="1" smtClean="0"/>
              <a:t>ker</a:t>
            </a:r>
            <a:r>
              <a:rPr lang="en-US" dirty="0" smtClean="0"/>
              <a:t>..?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Ishq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Zindan</a:t>
            </a:r>
            <a:r>
              <a:rPr lang="en-US" dirty="0" smtClean="0"/>
              <a:t> e </a:t>
            </a:r>
            <a:r>
              <a:rPr lang="en-US" dirty="0" err="1" smtClean="0"/>
              <a:t>Zaat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8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Bashar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Insaan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Farq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Bashar </a:t>
            </a:r>
            <a:r>
              <a:rPr lang="en-US" dirty="0" err="1" smtClean="0"/>
              <a:t>aik</a:t>
            </a:r>
            <a:r>
              <a:rPr lang="en-US" dirty="0" smtClean="0"/>
              <a:t> </a:t>
            </a:r>
            <a:r>
              <a:rPr lang="en-US" dirty="0" err="1" smtClean="0"/>
              <a:t>nau</a:t>
            </a:r>
            <a:r>
              <a:rPr lang="en-US" dirty="0" smtClean="0"/>
              <a:t>-e-</a:t>
            </a:r>
            <a:r>
              <a:rPr lang="en-US" dirty="0" err="1" smtClean="0"/>
              <a:t>haywan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Insaniat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taameer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Her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insaniat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darja</a:t>
            </a:r>
            <a:r>
              <a:rPr lang="en-US" dirty="0" smtClean="0"/>
              <a:t> </a:t>
            </a:r>
            <a:r>
              <a:rPr lang="en-US" dirty="0" err="1" smtClean="0"/>
              <a:t>alag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Insan </a:t>
            </a:r>
            <a:r>
              <a:rPr lang="en-US" dirty="0" err="1" smtClean="0"/>
              <a:t>haqeeqat</a:t>
            </a:r>
            <a:r>
              <a:rPr lang="en-US" dirty="0" smtClean="0"/>
              <a:t> e </a:t>
            </a:r>
            <a:r>
              <a:rPr lang="en-US" dirty="0" err="1" smtClean="0"/>
              <a:t>maqsood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Talab</a:t>
            </a:r>
            <a:r>
              <a:rPr lang="en-US" dirty="0" smtClean="0"/>
              <a:t> e Kamal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khatam</a:t>
            </a:r>
            <a:r>
              <a:rPr lang="en-US" dirty="0" smtClean="0"/>
              <a:t> </a:t>
            </a:r>
            <a:r>
              <a:rPr lang="en-US" dirty="0" err="1" smtClean="0"/>
              <a:t>honay</a:t>
            </a:r>
            <a:r>
              <a:rPr lang="en-US" dirty="0" smtClean="0"/>
              <a:t> </a:t>
            </a:r>
            <a:r>
              <a:rPr lang="en-US" dirty="0" err="1" smtClean="0"/>
              <a:t>wala</a:t>
            </a:r>
            <a:r>
              <a:rPr lang="en-US" dirty="0" smtClean="0"/>
              <a:t> </a:t>
            </a:r>
            <a:r>
              <a:rPr lang="en-US" dirty="0" err="1" smtClean="0"/>
              <a:t>rasta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95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Insaan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Teen </a:t>
            </a:r>
            <a:r>
              <a:rPr lang="en-US" dirty="0" err="1" smtClean="0"/>
              <a:t>Sifat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Khud</a:t>
            </a:r>
            <a:r>
              <a:rPr lang="en-US" dirty="0" smtClean="0"/>
              <a:t> </a:t>
            </a:r>
            <a:r>
              <a:rPr lang="en-US" dirty="0" err="1" smtClean="0"/>
              <a:t>Agahi</a:t>
            </a:r>
            <a:endParaRPr lang="en-US" dirty="0" smtClean="0"/>
          </a:p>
          <a:p>
            <a:pPr lvl="1"/>
            <a:r>
              <a:rPr lang="en-US" dirty="0" err="1" smtClean="0"/>
              <a:t>Apnay</a:t>
            </a:r>
            <a:r>
              <a:rPr lang="en-US" dirty="0" smtClean="0"/>
              <a:t> </a:t>
            </a:r>
            <a:r>
              <a:rPr lang="en-US" dirty="0" err="1" smtClean="0"/>
              <a:t>baray</a:t>
            </a:r>
            <a:r>
              <a:rPr lang="en-US" dirty="0" smtClean="0"/>
              <a:t> main</a:t>
            </a:r>
          </a:p>
          <a:p>
            <a:pPr lvl="1"/>
            <a:r>
              <a:rPr lang="en-US" dirty="0" err="1" smtClean="0"/>
              <a:t>Kainat</a:t>
            </a:r>
            <a:r>
              <a:rPr lang="en-US" dirty="0" smtClean="0"/>
              <a:t> k </a:t>
            </a:r>
            <a:r>
              <a:rPr lang="en-US" dirty="0" err="1" smtClean="0"/>
              <a:t>baray</a:t>
            </a:r>
            <a:r>
              <a:rPr lang="en-US" dirty="0" smtClean="0"/>
              <a:t> main</a:t>
            </a:r>
          </a:p>
          <a:p>
            <a:pPr lvl="1"/>
            <a:r>
              <a:rPr lang="en-US" dirty="0" err="1" smtClean="0"/>
              <a:t>Kainat</a:t>
            </a:r>
            <a:r>
              <a:rPr lang="en-US" dirty="0" smtClean="0"/>
              <a:t> </a:t>
            </a:r>
            <a:r>
              <a:rPr lang="en-US" dirty="0" err="1" smtClean="0"/>
              <a:t>sey</a:t>
            </a:r>
            <a:r>
              <a:rPr lang="en-US" dirty="0" smtClean="0"/>
              <a:t> </a:t>
            </a:r>
            <a:r>
              <a:rPr lang="en-US" dirty="0" err="1" smtClean="0"/>
              <a:t>apnay</a:t>
            </a:r>
            <a:r>
              <a:rPr lang="en-US" dirty="0" smtClean="0"/>
              <a:t> </a:t>
            </a:r>
            <a:r>
              <a:rPr lang="en-US" dirty="0" err="1" smtClean="0"/>
              <a:t>ta’aluq</a:t>
            </a:r>
            <a:r>
              <a:rPr lang="en-US" dirty="0" smtClean="0"/>
              <a:t> k </a:t>
            </a:r>
            <a:r>
              <a:rPr lang="en-US" dirty="0" err="1" smtClean="0"/>
              <a:t>baray</a:t>
            </a:r>
            <a:r>
              <a:rPr lang="en-US" dirty="0" smtClean="0"/>
              <a:t> main</a:t>
            </a:r>
          </a:p>
          <a:p>
            <a:r>
              <a:rPr lang="en-US" dirty="0" err="1" smtClean="0"/>
              <a:t>Intikhab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een </a:t>
            </a:r>
            <a:r>
              <a:rPr lang="en-US" dirty="0" err="1" smtClean="0"/>
              <a:t>tareefain</a:t>
            </a:r>
            <a:endParaRPr lang="en-US" dirty="0" smtClean="0"/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aghawat</a:t>
            </a:r>
            <a:endParaRPr lang="en-US" dirty="0" smtClean="0"/>
          </a:p>
          <a:p>
            <a:r>
              <a:rPr lang="en-US" dirty="0" err="1" smtClean="0"/>
              <a:t>Takhleeq</a:t>
            </a:r>
            <a:endParaRPr lang="en-US" dirty="0" smtClean="0"/>
          </a:p>
          <a:p>
            <a:pPr lvl="1"/>
            <a:r>
              <a:rPr lang="en-US" dirty="0" err="1" smtClean="0"/>
              <a:t>Takhleeq</a:t>
            </a:r>
            <a:r>
              <a:rPr lang="en-US" dirty="0" smtClean="0"/>
              <a:t> e </a:t>
            </a:r>
            <a:r>
              <a:rPr lang="en-US" dirty="0" err="1"/>
              <a:t>s</a:t>
            </a:r>
            <a:r>
              <a:rPr lang="en-US" dirty="0" err="1" smtClean="0"/>
              <a:t>an’ati</a:t>
            </a:r>
            <a:endParaRPr lang="en-US" dirty="0" smtClean="0"/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akhleeq</a:t>
            </a:r>
            <a:r>
              <a:rPr lang="en-US" dirty="0" smtClean="0"/>
              <a:t>-e-</a:t>
            </a:r>
            <a:r>
              <a:rPr lang="en-US" dirty="0" err="1" smtClean="0"/>
              <a:t>hunari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03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Falsafa</a:t>
            </a:r>
            <a:r>
              <a:rPr lang="en-US" dirty="0" smtClean="0"/>
              <a:t> e </a:t>
            </a:r>
            <a:r>
              <a:rPr lang="en-US" dirty="0" err="1" smtClean="0"/>
              <a:t>Jabr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Wahdat</a:t>
            </a:r>
            <a:r>
              <a:rPr lang="en-US" dirty="0" smtClean="0"/>
              <a:t> 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Wajud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nazarya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, 19</a:t>
            </a:r>
            <a:r>
              <a:rPr lang="en-US" baseline="30000" dirty="0" smtClean="0"/>
              <a:t>th</a:t>
            </a:r>
            <a:r>
              <a:rPr lang="en-US" dirty="0" smtClean="0"/>
              <a:t>, and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Jabr</a:t>
            </a:r>
            <a:r>
              <a:rPr lang="en-US" dirty="0" smtClean="0"/>
              <a:t> e </a:t>
            </a:r>
            <a:r>
              <a:rPr lang="en-US" dirty="0" err="1" smtClean="0"/>
              <a:t>Tareekhi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Jabr</a:t>
            </a:r>
            <a:r>
              <a:rPr lang="en-US" dirty="0" smtClean="0"/>
              <a:t> e </a:t>
            </a:r>
            <a:r>
              <a:rPr lang="en-US" dirty="0" err="1" smtClean="0"/>
              <a:t>Umrani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Hayatiyati</a:t>
            </a:r>
            <a:r>
              <a:rPr lang="en-US" dirty="0" smtClean="0"/>
              <a:t> </a:t>
            </a:r>
            <a:r>
              <a:rPr lang="en-US" dirty="0" err="1" smtClean="0"/>
              <a:t>Jabr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3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Azadi..</a:t>
            </a:r>
            <a:r>
              <a:rPr lang="en-US" dirty="0" err="1" smtClean="0"/>
              <a:t>Magar</a:t>
            </a:r>
            <a:r>
              <a:rPr lang="en-US" dirty="0" smtClean="0"/>
              <a:t> </a:t>
            </a:r>
            <a:r>
              <a:rPr lang="en-US" dirty="0" err="1" smtClean="0"/>
              <a:t>Kiunker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Na yak-</a:t>
            </a:r>
            <a:r>
              <a:rPr lang="en-US" dirty="0" err="1" smtClean="0"/>
              <a:t>sar</a:t>
            </a:r>
            <a:r>
              <a:rPr lang="en-US" dirty="0" smtClean="0"/>
              <a:t> </a:t>
            </a:r>
            <a:r>
              <a:rPr lang="en-US" dirty="0" err="1" smtClean="0"/>
              <a:t>inkar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yak-</a:t>
            </a:r>
            <a:r>
              <a:rPr lang="en-US" dirty="0" err="1" smtClean="0"/>
              <a:t>sar</a:t>
            </a:r>
            <a:r>
              <a:rPr lang="en-US" dirty="0" smtClean="0"/>
              <a:t> </a:t>
            </a:r>
            <a:r>
              <a:rPr lang="en-US" dirty="0" err="1" smtClean="0"/>
              <a:t>aitraaf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Jabr</a:t>
            </a:r>
            <a:r>
              <a:rPr lang="en-US" dirty="0" smtClean="0"/>
              <a:t> se azadi – </a:t>
            </a:r>
            <a:r>
              <a:rPr lang="en-US" dirty="0" err="1" smtClean="0"/>
              <a:t>bashariat</a:t>
            </a:r>
            <a:r>
              <a:rPr lang="en-US" dirty="0" smtClean="0"/>
              <a:t> </a:t>
            </a:r>
            <a:r>
              <a:rPr lang="en-US" dirty="0" err="1" smtClean="0"/>
              <a:t>sey</a:t>
            </a:r>
            <a:r>
              <a:rPr lang="en-US" dirty="0" smtClean="0"/>
              <a:t> </a:t>
            </a:r>
            <a:r>
              <a:rPr lang="en-US" dirty="0" err="1" smtClean="0"/>
              <a:t>insaniat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safar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Azadi </a:t>
            </a:r>
            <a:r>
              <a:rPr lang="en-US" dirty="0" err="1" smtClean="0"/>
              <a:t>insaniat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mey-yaar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Ilm</a:t>
            </a:r>
            <a:r>
              <a:rPr lang="en-US" dirty="0" smtClean="0"/>
              <a:t> azadi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zariya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Jabr</a:t>
            </a:r>
            <a:r>
              <a:rPr lang="en-US" dirty="0" smtClean="0"/>
              <a:t> e </a:t>
            </a:r>
            <a:r>
              <a:rPr lang="en-US" dirty="0" err="1" smtClean="0"/>
              <a:t>Fitrat</a:t>
            </a:r>
            <a:r>
              <a:rPr lang="en-US" dirty="0" smtClean="0"/>
              <a:t> </a:t>
            </a:r>
            <a:r>
              <a:rPr lang="en-US" dirty="0" err="1" smtClean="0"/>
              <a:t>sey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Jabr</a:t>
            </a:r>
            <a:r>
              <a:rPr lang="en-US" dirty="0" smtClean="0"/>
              <a:t> e </a:t>
            </a:r>
            <a:r>
              <a:rPr lang="en-US" dirty="0" err="1" smtClean="0"/>
              <a:t>Umrani</a:t>
            </a:r>
            <a:r>
              <a:rPr lang="en-US" dirty="0" smtClean="0"/>
              <a:t> </a:t>
            </a:r>
            <a:r>
              <a:rPr lang="en-US" dirty="0" err="1" smtClean="0"/>
              <a:t>sey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Jabr</a:t>
            </a:r>
            <a:r>
              <a:rPr lang="en-US" dirty="0" smtClean="0"/>
              <a:t> e </a:t>
            </a:r>
            <a:r>
              <a:rPr lang="en-US" dirty="0" err="1" smtClean="0"/>
              <a:t>Tareekh</a:t>
            </a:r>
            <a:r>
              <a:rPr lang="en-US" dirty="0" smtClean="0"/>
              <a:t> </a:t>
            </a:r>
            <a:r>
              <a:rPr lang="en-US" dirty="0" err="1" smtClean="0"/>
              <a:t>sey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34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Ishq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Zindan</a:t>
            </a:r>
            <a:r>
              <a:rPr lang="en-US" dirty="0" smtClean="0"/>
              <a:t> e </a:t>
            </a:r>
            <a:r>
              <a:rPr lang="en-US" dirty="0" err="1" smtClean="0"/>
              <a:t>Zaat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Azadi </a:t>
            </a:r>
            <a:r>
              <a:rPr lang="en-US" dirty="0" err="1" smtClean="0"/>
              <a:t>mai</a:t>
            </a:r>
            <a:r>
              <a:rPr lang="en-US" dirty="0" smtClean="0"/>
              <a:t> do </a:t>
            </a:r>
            <a:r>
              <a:rPr lang="en-US" dirty="0" err="1" smtClean="0"/>
              <a:t>dushwarian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Zindan</a:t>
            </a:r>
            <a:r>
              <a:rPr lang="en-US" dirty="0" smtClean="0"/>
              <a:t> e </a:t>
            </a:r>
            <a:r>
              <a:rPr lang="en-US" dirty="0" err="1" smtClean="0"/>
              <a:t>dakhli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Ilm</a:t>
            </a:r>
            <a:r>
              <a:rPr lang="en-US" dirty="0" smtClean="0"/>
              <a:t> azadi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muharrik</a:t>
            </a:r>
            <a:r>
              <a:rPr lang="en-US" dirty="0" smtClean="0"/>
              <a:t> </a:t>
            </a:r>
            <a:r>
              <a:rPr lang="en-US" dirty="0" err="1" smtClean="0"/>
              <a:t>nahin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Ishq</a:t>
            </a:r>
            <a:r>
              <a:rPr lang="en-US" dirty="0" smtClean="0"/>
              <a:t> Azadi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muharrik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Aa’la</a:t>
            </a:r>
            <a:r>
              <a:rPr lang="en-US" dirty="0" smtClean="0"/>
              <a:t> </a:t>
            </a:r>
            <a:r>
              <a:rPr lang="en-US" dirty="0" err="1" smtClean="0"/>
              <a:t>maqsad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Esar</a:t>
            </a:r>
            <a:r>
              <a:rPr lang="en-US" dirty="0" smtClean="0"/>
              <a:t> o </a:t>
            </a:r>
            <a:r>
              <a:rPr lang="en-US" dirty="0" err="1" smtClean="0"/>
              <a:t>Qurbani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Ghair</a:t>
            </a:r>
            <a:r>
              <a:rPr lang="en-US" dirty="0" smtClean="0"/>
              <a:t> </a:t>
            </a:r>
            <a:r>
              <a:rPr lang="en-US" dirty="0" err="1" smtClean="0"/>
              <a:t>mantiqi</a:t>
            </a: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06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err="1" smtClean="0"/>
              <a:t>Tamam</a:t>
            </a:r>
            <a:r>
              <a:rPr lang="en-US" dirty="0" smtClean="0"/>
              <a:t> </a:t>
            </a:r>
            <a:r>
              <a:rPr lang="en-US" dirty="0" err="1" smtClean="0"/>
              <a:t>Shud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36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226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Chihar Zindan Insan </vt:lpstr>
      <vt:lpstr>Tafseelat</vt:lpstr>
      <vt:lpstr>Fehrist</vt:lpstr>
      <vt:lpstr>Bashar Aur Insaan Ka Farq</vt:lpstr>
      <vt:lpstr>Insaan ki Teen Sifat</vt:lpstr>
      <vt:lpstr>Falsafa e Jabr</vt:lpstr>
      <vt:lpstr>Azadi..Magar Kiunker?</vt:lpstr>
      <vt:lpstr>Ishq aur Zindan e Zaat</vt:lpstr>
      <vt:lpstr>Tamam Shud</vt:lpstr>
    </vt:vector>
  </TitlesOfParts>
  <Company>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pc-4</dc:creator>
  <cp:lastModifiedBy>pc-4</cp:lastModifiedBy>
  <cp:revision>33</cp:revision>
  <dcterms:created xsi:type="dcterms:W3CDTF">2012-02-24T14:59:24Z</dcterms:created>
  <dcterms:modified xsi:type="dcterms:W3CDTF">2012-02-24T15:33:08Z</dcterms:modified>
</cp:coreProperties>
</file>